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59" r:id="rId3"/>
    <p:sldId id="1140" r:id="rId4"/>
    <p:sldId id="1155" r:id="rId5"/>
    <p:sldId id="1156" r:id="rId6"/>
    <p:sldId id="1157" r:id="rId7"/>
    <p:sldId id="1158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pc="-1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spc="-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是一封求助信</a:t>
            </a:r>
            <a:r>
              <a:rPr lang="en-US" altLang="zh-CN" b="1" spc="-100" dirty="0">
                <a:latin typeface="+mj-ea"/>
                <a:ea typeface="+mj-ea"/>
              </a:rPr>
              <a:t>,</a:t>
            </a:r>
            <a:r>
              <a:rPr lang="zh-CN" altLang="zh-CN" b="1" spc="-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信中艾米莉亚向戴安娜吐露了学习中遇到的一系列苦恼。</a:t>
            </a:r>
            <a:endParaRPr lang="zh-CN" altLang="en-US" spc="-1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241" y="836712"/>
            <a:ext cx="10591930" cy="1322647"/>
          </a:xfrm>
          <a:prstGeom prst="rect">
            <a:avLst/>
          </a:prstGeom>
        </p:spPr>
      </p:pic>
      <p:pic>
        <p:nvPicPr>
          <p:cNvPr id="4" name="语篇导航-DA.eps" descr="id:21474870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416968"/>
            <a:ext cx="1610360" cy="39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130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9572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方框中所给词语的适当形式填空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811337"/>
            <a:ext cx="11485848" cy="326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Diana,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a junior high school student and I need your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problems with my homework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always make a lot of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can’t do well in my tests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my mum is really worried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asks me to do more tasks after I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schoolwork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makes me very tired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also feel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 don’t have friends at school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classmates don’t want to work with me in group work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you please help me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algn="r"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Emilia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934966" y="1287344"/>
            <a:ext cx="4968552" cy="36260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60854" y="1811337"/>
            <a:ext cx="11485848" cy="326865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09204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45799" y="5244553"/>
            <a:ext cx="8819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advice</a:t>
            </a:r>
            <a:endParaRPr lang="zh-CN" altLang="en-US" sz="20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560782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考查名词。句意：我是一名初中生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我需要你的建议。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advice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且为不可数名词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advice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572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方框中所给词语的适当形式填空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864761"/>
            <a:ext cx="11485848" cy="326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Diana,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a junior high school student and I need your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problems with my homework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always make a lot of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can’t do well in my tests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my mum is really worried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asks me to do more tasks after I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schoolwork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makes me very tired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also feel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 don’t have friends at school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classmates don’t want to work with me in group work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you please help me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algn="r"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Emilia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934966" y="1340768"/>
            <a:ext cx="4968552" cy="36260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60854" y="1864761"/>
            <a:ext cx="11485848" cy="326865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01317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6614" y="5157192"/>
            <a:ext cx="11368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mistakes</a:t>
            </a:r>
            <a:endParaRPr lang="zh-CN" altLang="en-US" sz="200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5517232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考查名词。句意：我作业总是出错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考试糟糕。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mistake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lot of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此处需用复数。故填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mistakes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3811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572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方框中所给词语的适当形式填空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864761"/>
            <a:ext cx="11485848" cy="326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Diana,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a junior high school student and I need your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problems with my homework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always make a lot of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can’t do well in my tests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my mum is really worried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asks me to do more tasks after I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schoolwork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makes me very tired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also feel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 don’t have friends at school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classmates don’t want to work with me in group work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you please help me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algn="r"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Emilia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934966" y="1340768"/>
            <a:ext cx="4968552" cy="36260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60854" y="1864761"/>
            <a:ext cx="11485848" cy="326865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085184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/>
          </a:p>
        </p:txBody>
      </p:sp>
      <p:sp>
        <p:nvSpPr>
          <p:cNvPr id="3" name="矩形 2"/>
          <p:cNvSpPr/>
          <p:nvPr/>
        </p:nvSpPr>
        <p:spPr>
          <a:xfrm>
            <a:off x="803453" y="5156375"/>
            <a:ext cx="13470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As a result</a:t>
            </a:r>
            <a:endParaRPr lang="zh-CN" altLang="en-US" sz="2000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34566" y="551723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考查介词短语。句意：结果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妈妈也感到十分担心。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 a result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结果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且句首首字母要大写。故填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 a result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07697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572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方框中所给词语的适当形式填空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864761"/>
            <a:ext cx="11485848" cy="326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Diana,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a junior high school student and I need your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problems with my homework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always make a lot of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can’t do well in my tests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my mum is really worried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asks me to do more tasks after I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schoolwork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makes me very tired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also feel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 don’t have friends at school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classmates don’t want to work with me in group work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you please help me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algn="r"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Emilia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934966" y="1340768"/>
            <a:ext cx="4968552" cy="36260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60854" y="1864761"/>
            <a:ext cx="11485848" cy="326865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145469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/>
          </a:p>
        </p:txBody>
      </p:sp>
      <p:sp>
        <p:nvSpPr>
          <p:cNvPr id="3" name="矩形 2"/>
          <p:cNvSpPr/>
          <p:nvPr/>
        </p:nvSpPr>
        <p:spPr>
          <a:xfrm>
            <a:off x="910630" y="5223649"/>
            <a:ext cx="7954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finish</a:t>
            </a:r>
            <a:endParaRPr lang="zh-CN" altLang="en-US" sz="2000"/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556809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考查动词。句意：在我做完学校里的作业后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她让我做更多的学习任务。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finish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finish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1073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572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方框中所给词语的适当形式填空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864761"/>
            <a:ext cx="11485848" cy="326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Diana,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a junior high school student and I need your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problems with my homework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always make a lot of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can’t do well in my tests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my mum is really worried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asks me to do more tasks after I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schoolwork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makes me very tired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also feel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 don’t have friends at school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classmates don’t want to work with me in group work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you please help me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algn="r"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Emilia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934966" y="1340768"/>
            <a:ext cx="4968552" cy="36260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60854" y="1864761"/>
            <a:ext cx="11485848" cy="326865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085184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887184" y="5110321"/>
            <a:ext cx="8386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lonely</a:t>
            </a:r>
            <a:endParaRPr lang="zh-CN" altLang="en-US" sz="2000"/>
          </a:p>
        </p:txBody>
      </p:sp>
      <p:sp>
        <p:nvSpPr>
          <p:cNvPr id="9" name="内容占位符 5"/>
          <p:cNvSpPr txBox="1">
            <a:spLocks/>
          </p:cNvSpPr>
          <p:nvPr/>
        </p:nvSpPr>
        <p:spPr bwMode="auto">
          <a:xfrm>
            <a:off x="360854" y="5589240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考查形容词。句意：因为我在学校没朋友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我也感到孤单。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lonely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孤单的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lonely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5739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391</Words>
  <Application>Microsoft Office PowerPoint</Application>
  <PresentationFormat>自定义</PresentationFormat>
  <Paragraphs>48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2025-09-17T16:11:14Z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